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58" r:id="rId2"/>
    <p:sldId id="859" r:id="rId3"/>
    <p:sldId id="860" r:id="rId4"/>
    <p:sldId id="861" r:id="rId5"/>
    <p:sldId id="862" r:id="rId6"/>
    <p:sldId id="863" r:id="rId7"/>
    <p:sldId id="864" r:id="rId8"/>
    <p:sldId id="865" r:id="rId9"/>
    <p:sldId id="866" r:id="rId10"/>
    <p:sldId id="867" r:id="rId11"/>
    <p:sldId id="868" r:id="rId12"/>
    <p:sldId id="869" r:id="rId13"/>
    <p:sldId id="870" r:id="rId14"/>
    <p:sldId id="871" r:id="rId15"/>
    <p:sldId id="872" r:id="rId16"/>
    <p:sldId id="873" r:id="rId17"/>
    <p:sldId id="8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09" autoAdjust="0"/>
    <p:restoredTop sz="94660"/>
  </p:normalViewPr>
  <p:slideViewPr>
    <p:cSldViewPr snapToGrid="0" showGuides="1">
      <p:cViewPr>
        <p:scale>
          <a:sx n="85" d="100"/>
          <a:sy n="85" d="100"/>
        </p:scale>
        <p:origin x="144" y="12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03" d="100"/>
          <a:sy n="103" d="100"/>
        </p:scale>
        <p:origin x="262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0BECEF-3706-4741-8B3C-AF06346F93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C456AC-924E-4673-A7C1-8F397A327F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43BB-30C3-4524-BE15-9F93C2C8036D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883F6-02D0-4301-B7B9-FB138025F0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FAB2C-AC0F-476D-BB09-A9F8425449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A87F0-9515-445A-82F0-08304B80B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88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4B6A5-D6A4-4A60-A0A6-98F63143DDE6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019F6-19FF-438F-BEB5-F6CEF8D01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0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4713B-D788-228C-BA8E-AACC2F9A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6" y="2190180"/>
            <a:ext cx="4689024" cy="226118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36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168A1A5-726C-F917-7A4D-43C55D5560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7426" y="4684296"/>
            <a:ext cx="4689024" cy="948408"/>
          </a:xfrm>
          <a:solidFill>
            <a:schemeClr val="accent2"/>
          </a:solidFill>
        </p:spPr>
        <p:txBody>
          <a:bodyPr tIns="0" anchor="ctr"/>
          <a:lstStyle>
            <a:lvl1pPr marL="0" indent="0" algn="l">
              <a:lnSpc>
                <a:spcPct val="100000"/>
              </a:lnSpc>
              <a:buNone/>
              <a:defRPr sz="24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9284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and Text"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3D7B-F88E-BCF9-4ED2-097B82AA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301" y="365125"/>
            <a:ext cx="5730498" cy="54641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4F83A4-1C49-FD84-A2EE-4F7BA46967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57800" cy="6858000"/>
          </a:xfrm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CD47F4-ECA8-29B6-6977-327F670089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0972"/>
            <a:ext cx="12192001" cy="136702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851B7B-DB7D-67D1-4257-DA422536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5919" y="6098594"/>
            <a:ext cx="465420" cy="246221"/>
          </a:xfrm>
        </p:spPr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4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ED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CDB7-28A3-D8E1-057F-21D55E42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1479"/>
            <a:ext cx="10553700" cy="764759"/>
          </a:xfrm>
          <a:solidFill>
            <a:schemeClr val="accent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390DB-7BB1-94BE-E135-DC5470F6A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08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656FC-373D-562C-03D3-137CEE59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08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584C5-F3C7-0F2B-961A-B4C3674B4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24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0379E-7EA1-0D4F-F47E-D7C27F01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10506-E33F-DEAB-1203-C84335CEB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ED72-9B5F-C71A-881F-113F8F58A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69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85F92-04F8-5450-62DD-2CF026544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EC560E-6E8E-8237-7C05-8F840007E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69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9F5D3-4F05-6DA7-CB21-97C206132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86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F27A-9F6A-938A-8B03-78BC5B26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A7A80-9941-58A1-ACD3-4D462D59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47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2DCE0-9983-B717-B309-6989D8266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880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A754-702E-9252-8E0F-C1AA91D3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4611-921A-605C-485B-78500AFBA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705E2-F6C9-4D19-C762-761A8A201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EB09F-1A39-CDBB-76AE-63B122C9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772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1DB1-06F4-17DA-8E7C-5F05BB725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BB0D41-66D1-37D8-F24D-19B38E34AE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6B47A-CD5D-76F5-B649-6604EA55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771E7-9C71-0607-C93F-6B8FFD79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953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90AA5-FEB9-E712-7E7A-86F6FD68E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977C3-7B5A-8C26-888C-DD7CF0B6E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039B6-33D8-A32F-CB1E-9AC04BF60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75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blipFill dpi="0" rotWithShape="1">
          <a:blip r:embed="rId2">
            <a:alphaModFix amt="72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1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F8CF-EA68-6A1C-E55F-B99735A4D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958840"/>
          </a:xfrm>
        </p:spPr>
        <p:txBody>
          <a:bodyPr anchor="ctr">
            <a:normAutofit/>
          </a:bodyPr>
          <a:lstStyle>
            <a:lvl1pPr algn="ctr">
              <a:defRPr sz="8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9D2A7-EC08-ADC1-69EC-44A917DACE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0972"/>
            <a:ext cx="12192001" cy="136702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713BB3-2583-5404-6F12-548D7D46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5919" y="6098594"/>
            <a:ext cx="465420" cy="246221"/>
          </a:xfrm>
        </p:spPr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80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0">
            <a:extLst>
              <a:ext uri="{FF2B5EF4-FFF2-40B4-BE49-F238E27FC236}">
                <a16:creationId xmlns:a16="http://schemas.microsoft.com/office/drawing/2014/main" id="{D3C761C6-D170-BC8B-7D48-AD18B77E63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77807" y="0"/>
            <a:ext cx="6748696" cy="6858000"/>
          </a:xfrm>
          <a:prstGeom prst="parallelogram">
            <a:avLst>
              <a:gd name="adj" fmla="val 19305"/>
            </a:avLst>
          </a:prstGeom>
          <a:solidFill>
            <a:schemeClr val="bg2"/>
          </a:solidFill>
          <a:effectLst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74713B-D788-228C-BA8E-AACC2F9A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6" y="2190180"/>
            <a:ext cx="7070274" cy="226118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3600" b="1" cap="none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168A1A5-726C-F917-7A4D-43C55D5560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97426" y="4684296"/>
            <a:ext cx="7070274" cy="948408"/>
          </a:xfrm>
          <a:solidFill>
            <a:schemeClr val="accent2"/>
          </a:solidFill>
        </p:spPr>
        <p:txBody>
          <a:bodyPr tIns="0" anchor="ctr"/>
          <a:lstStyle>
            <a:lvl1pPr marL="0" indent="0" algn="l">
              <a:lnSpc>
                <a:spcPct val="100000"/>
              </a:lnSpc>
              <a:buNone/>
              <a:defRPr sz="24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649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E4881-FC8A-47F3-B4FE-A3214A9DFF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  <a:effectLst>
            <a:outerShdw blurRad="381000" dist="2540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0" rIns="0" bIns="274320" rtlCol="0" anchor="ctr" anchorCtr="0"/>
          <a:lstStyle/>
          <a:p>
            <a:pPr algn="ctr" defTabSz="914330">
              <a:lnSpc>
                <a:spcPct val="130000"/>
              </a:lnSpc>
              <a:spcBef>
                <a:spcPts val="1000"/>
              </a:spcBef>
            </a:pP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DBF14A-0379-4E10-A5C6-65023F2FE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765551"/>
            <a:ext cx="6158607" cy="124984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0">
            <a:extLst>
              <a:ext uri="{FF2B5EF4-FFF2-40B4-BE49-F238E27FC236}">
                <a16:creationId xmlns:a16="http://schemas.microsoft.com/office/drawing/2014/main" id="{F8613BB6-20A2-7C94-975F-7935C4E011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77807" y="0"/>
            <a:ext cx="6748696" cy="6858000"/>
          </a:xfrm>
          <a:prstGeom prst="parallelogram">
            <a:avLst>
              <a:gd name="adj" fmla="val 19305"/>
            </a:avLst>
          </a:prstGeom>
          <a:solidFill>
            <a:schemeClr val="bg2"/>
          </a:solidFill>
          <a:effectLst/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6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b="1" cap="none" spc="0">
                <a:ln/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219200" y="1955770"/>
            <a:ext cx="2385133" cy="1994793"/>
          </a:xfrm>
          <a:prstGeom prst="roundRect">
            <a:avLst>
              <a:gd name="adj" fmla="val 3354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3F1A6D82-1EC2-422A-93C6-C6E964B4E2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5056" y="1955770"/>
            <a:ext cx="2385133" cy="1994793"/>
          </a:xfrm>
          <a:prstGeom prst="roundRect">
            <a:avLst>
              <a:gd name="adj" fmla="val 3354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2490F220-5BF3-4490-AE33-091C3CFC8D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0912" y="1955770"/>
            <a:ext cx="2385133" cy="1994793"/>
          </a:xfrm>
          <a:prstGeom prst="roundRect">
            <a:avLst>
              <a:gd name="adj" fmla="val 3354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CC1B30AA-ED91-4A56-A8CE-AD1FF98275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6767" y="1955770"/>
            <a:ext cx="2385133" cy="1994793"/>
          </a:xfrm>
          <a:prstGeom prst="roundRect">
            <a:avLst>
              <a:gd name="adj" fmla="val 3354"/>
            </a:avLst>
          </a:pr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D1AD0-8308-4BA8-8E61-BCE6CF5062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596E01-E293-4DDF-8DEC-82C8919D42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1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19A7D7-98DF-4D9B-8AD8-F1049E3E8355}"/>
              </a:ext>
            </a:extLst>
          </p:cNvPr>
          <p:cNvSpPr/>
          <p:nvPr userDrawn="1"/>
        </p:nvSpPr>
        <p:spPr>
          <a:xfrm>
            <a:off x="0" y="5876925"/>
            <a:ext cx="12192000" cy="98107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0" rIns="0" bIns="274320" rtlCol="0" anchor="ctr" anchorCtr="0"/>
          <a:lstStyle/>
          <a:p>
            <a:pPr algn="ctr" defTabSz="914330">
              <a:lnSpc>
                <a:spcPct val="130000"/>
              </a:lnSpc>
              <a:spcBef>
                <a:spcPts val="1000"/>
              </a:spcBef>
            </a:pP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29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3D7B-F88E-BCF9-4ED2-097B82AA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301" y="1847850"/>
            <a:ext cx="5730498" cy="389645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4F83A4-1C49-FD84-A2EE-4F7BA46967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578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D13EE-7AA3-538A-2DA5-2CFB24B1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98" y="365125"/>
            <a:ext cx="7315201" cy="132556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15F35-FCD5-5A86-0508-8E80E0E64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0972"/>
            <a:ext cx="12192001" cy="136702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097C37-48E0-43C8-15EF-1B8DFE85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5919" y="6098594"/>
            <a:ext cx="465420" cy="246221"/>
          </a:xfrm>
        </p:spPr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13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C29D4-C142-2254-9293-E2F1110B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70350-A09F-0E3B-1E42-9F9EE14AB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255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C799-C299-916C-654E-67E1DA30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54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BCDB7-28A3-D8E1-057F-21D55E42E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81479"/>
            <a:ext cx="10172700" cy="944146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390DB-7BB1-94BE-E135-DC5470F6A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750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656FC-373D-562C-03D3-137CEE593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750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584C5-F3C7-0F2B-961A-B4C3674B4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08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Text">
    <p:bg>
      <p:bgPr>
        <a:solidFill>
          <a:schemeClr val="bg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4F83A4-1C49-FD84-A2EE-4F7BA46967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578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13D7B-F88E-BCF9-4ED2-097B82AA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301" y="1847850"/>
            <a:ext cx="5730498" cy="39528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AAA65-5A63-6927-BF77-96746DE78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0972"/>
            <a:ext cx="12192001" cy="136702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949D7-4612-1C84-9408-C817AB9CA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D13EE-7AA3-538A-2DA5-2CFB24B1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598" y="365125"/>
            <a:ext cx="7315201" cy="1325563"/>
          </a:xfrm>
          <a:solidFill>
            <a:schemeClr val="accent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992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AF6C2E-D16A-53B4-95AB-13CCE521F5E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0972"/>
            <a:ext cx="12192001" cy="13670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DE8EFF-1D2B-4911-BE85-F5793E10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81479"/>
            <a:ext cx="10172700" cy="11692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C5D33F-7DF6-4B10-8374-45E22A037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5919" y="6098594"/>
            <a:ext cx="465420" cy="246221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0E596E01-E293-4DDF-8DEC-82C8919D42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EAA87F-B133-4947-9D34-85A703E418E4}"/>
              </a:ext>
            </a:extLst>
          </p:cNvPr>
          <p:cNvSpPr/>
          <p:nvPr userDrawn="1"/>
        </p:nvSpPr>
        <p:spPr>
          <a:xfrm>
            <a:off x="7214347" y="6111910"/>
            <a:ext cx="41775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en-US" sz="1000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80308-438B-40C3-B331-1BE406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93796"/>
            <a:ext cx="10172700" cy="310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94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14" r:id="rId2"/>
    <p:sldLayoutId id="2147483683" r:id="rId3"/>
    <p:sldLayoutId id="2147483697" r:id="rId4"/>
    <p:sldLayoutId id="2147483698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3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318" rtl="0" eaLnBrk="1" fontAlgn="auto" latinLnBrk="0" hangingPunct="1">
        <a:lnSpc>
          <a:spcPct val="15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0" algn="l" defTabSz="914318" rtl="0" eaLnBrk="1" fontAlgn="auto" latinLnBrk="0" hangingPunct="1">
        <a:lnSpc>
          <a:spcPct val="150000"/>
        </a:lnSpc>
        <a:spcBef>
          <a:spcPts val="499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14318" rtl="0" eaLnBrk="1" fontAlgn="auto" latinLnBrk="0" hangingPunct="1">
        <a:lnSpc>
          <a:spcPct val="150000"/>
        </a:lnSpc>
        <a:spcBef>
          <a:spcPts val="499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0" algn="l" defTabSz="914318" rtl="0" eaLnBrk="1" fontAlgn="auto" latinLnBrk="0" hangingPunct="1">
        <a:lnSpc>
          <a:spcPct val="150000"/>
        </a:lnSpc>
        <a:spcBef>
          <a:spcPts val="499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14318" rtl="0" eaLnBrk="1" fontAlgn="auto" latinLnBrk="0" hangingPunct="1">
        <a:lnSpc>
          <a:spcPct val="150000"/>
        </a:lnSpc>
        <a:spcBef>
          <a:spcPts val="499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">
          <p15:clr>
            <a:srgbClr val="F26B43"/>
          </p15:clr>
        </p15:guide>
        <p15:guide id="2" orient="horz" pos="600">
          <p15:clr>
            <a:srgbClr val="F26B43"/>
          </p15:clr>
        </p15:guide>
        <p15:guide id="3" orient="horz" pos="3792">
          <p15:clr>
            <a:srgbClr val="F26B43"/>
          </p15:clr>
        </p15:guide>
        <p15:guide id="4" pos="7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946F489-6797-B72D-2D7A-921CA9C4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6" y="2190180"/>
            <a:ext cx="6330046" cy="2261184"/>
          </a:xfr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alpha val="0"/>
                </a:schemeClr>
              </a:gs>
            </a:gsLst>
            <a:lin ang="10800000" scaled="0"/>
          </a:gradFill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E5F448D8-B3E0-FABE-30D4-4BE27BB666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866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4EFB68-8614-5341-1FA4-D52DC2F1A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B746DF-D714-74A5-D088-C8ECC6E3ED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10A93-DC8E-71D2-AFA4-CA657E33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20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674C-B64D-A937-6D8D-8E6518CF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ACC32-ECBF-CEAD-E8B0-272E548140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E9696-3A8A-E158-4190-2194DE0444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2506-9DB1-8246-D74B-6BBA160D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1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AFFD-B9E8-34A5-D600-ED478FC8B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B798D-8790-3C63-D1DE-6C6B90B08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6237E-57FD-1541-8919-394CBF7B63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630D3B-98B3-045F-7E88-C243BC5AB1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C0227-3CF4-67A6-D061-A2DA08B61E4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EF1FB-2128-E456-C830-F6739076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1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D35FD-6BBD-FB67-DF8A-E50A53D7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4CAE28-24C6-E67C-ADDD-2BAFC0DA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093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9C3DBE-4118-4F7C-5A00-D2BDDA25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31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2F64-3045-12F6-49A0-BDDB7147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EAB6A-7B1E-815A-C9EC-BC8334AE4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F7EC4-2615-9BF3-75D1-6391C4246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8A261-6FE7-2F68-1468-2427E7A51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24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178AB-E979-182D-6312-E7A2A17D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26A78D-B09E-7205-3288-673D56B9C43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C406F-17AF-8AC5-2047-7A4DAC0D2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7F384-3D87-A6F0-4F88-5A45E5097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840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6206-A728-1181-D9EE-62C473A76F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EC1E96-F11C-ACC2-1395-B6AAF17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07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7571EBD-307F-D84D-9D18-A7E7153735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AA96D9-B375-FFEF-74FC-0B9EA4FA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E08245-94D7-2F62-B407-8A8D95674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7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53C07-D13F-F9F3-770D-7E08E467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C445A-7A12-DD38-4DD1-B23048F37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4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1FE1A-1433-BFDA-4685-BC14D461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E91890-61A4-BC24-78BD-ED8AAC8178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CDEB77-260F-3C7B-9C77-029F82957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A28B11-AE5D-12AA-55FD-FDB6AE4616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6999D2-4E3A-29BA-7079-40DAC2D189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3A9FF-79F9-0385-0FA9-53FCC9F286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596E01-E293-4DDF-8DEC-82C8919D42C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9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147C60F-3F43-CED0-B037-ACBB35527A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9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FAA84E-81A0-D1BA-727F-A1D9B1366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C3A53-66AB-2909-A37E-ED029699AC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50B726-1F55-C5BB-4685-4A901CC4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31024-74A9-7229-5015-71B84D85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8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827B-4A09-E6AA-ABB9-D21EB151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9058C-20C7-FB74-98AF-7E9FB32E6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A7A3D-19B6-84F9-2C18-21A657DF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397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FAE6-91C4-2D3F-1CEC-E028613A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B8576-02E0-2DF1-14FF-57B55A3287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78F95-BD6A-9E08-4C58-8C30EA4D7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80381-72D8-8157-E2C7-77632740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48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93A855A-E351-E160-95B0-B22810E696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01BF2-DC7C-2D05-EA37-480BE1484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8373F-86AD-9628-E2CA-06795433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CC1D7-95FC-AE4B-8B6A-5402DD05AB08}" type="slidenum">
              <a:rPr lang="en-GB" smtClean="0"/>
              <a:t>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2E9480-6D95-FEF1-F590-A1F93DA2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0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GSD COLOURS">
      <a:dk1>
        <a:srgbClr val="0E204B"/>
      </a:dk1>
      <a:lt1>
        <a:srgbClr val="FFFFFF"/>
      </a:lt1>
      <a:dk2>
        <a:srgbClr val="787C81"/>
      </a:dk2>
      <a:lt2>
        <a:srgbClr val="C1C7CA"/>
      </a:lt2>
      <a:accent1>
        <a:srgbClr val="15365B"/>
      </a:accent1>
      <a:accent2>
        <a:srgbClr val="79112F"/>
      </a:accent2>
      <a:accent3>
        <a:srgbClr val="0C6936"/>
      </a:accent3>
      <a:accent4>
        <a:srgbClr val="E18D24"/>
      </a:accent4>
      <a:accent5>
        <a:srgbClr val="C1C7CA"/>
      </a:accent5>
      <a:accent6>
        <a:srgbClr val="FFFFFF"/>
      </a:accent6>
      <a:hlink>
        <a:srgbClr val="0E204B"/>
      </a:hlink>
      <a:folHlink>
        <a:srgbClr val="A1A6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9525">
          <a:noFill/>
        </a:ln>
        <a:effectLst>
          <a:outerShdw blurRad="381000" dist="254000" dir="5400000" algn="t" rotWithShape="0">
            <a:prstClr val="black">
              <a:alpha val="20000"/>
            </a:prstClr>
          </a:outerShdw>
        </a:effectLst>
      </a:spPr>
      <a:bodyPr lIns="0" tIns="457200" rIns="0" bIns="274320" rtlCol="0" anchor="ctr" anchorCtr="0"/>
      <a:lstStyle>
        <a:defPPr algn="ctr" defTabSz="914330">
          <a:lnSpc>
            <a:spcPct val="130000"/>
          </a:lnSpc>
          <a:spcBef>
            <a:spcPts val="1000"/>
          </a:spcBef>
          <a:defRPr b="1" dirty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CGSD TEMPLATE" id="{7A18E060-4B6B-F343-8391-DAEBE7DC9F64}" vid="{FF173CE4-462C-B246-A49A-7ECCC21F63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6529</TotalTime>
  <Words>13</Words>
  <Application>Microsoft Macintosh PowerPoint</Application>
  <PresentationFormat>Widescreen</PresentationFormat>
  <Paragraphs>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TemplateZuu</Company>
  <LinksUpToDate>false</LinksUpToDate>
  <SharedDoc>false</SharedDoc>
  <HyperlinkBase>www.templatezuu.com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InfinityPresentation</dc:title>
  <dc:creator>TemplateZuu</dc:creator>
  <cp:lastModifiedBy>Bertus Le Roux</cp:lastModifiedBy>
  <cp:revision>846</cp:revision>
  <dcterms:created xsi:type="dcterms:W3CDTF">2019-08-15T05:22:22Z</dcterms:created>
  <dcterms:modified xsi:type="dcterms:W3CDTF">2026-03-03T16:56:44Z</dcterms:modified>
</cp:coreProperties>
</file>